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48" r:id="rId1"/>
  </p:sldMasterIdLst>
  <p:handoutMasterIdLst>
    <p:handoutMasterId r:id="rId3"/>
  </p:handoutMasterIdLst>
  <p:sldIdLst>
    <p:sldId id="257" r:id="rId2"/>
  </p:sldIdLst>
  <p:sldSz cx="9144000" cy="6858000" type="screen4x3"/>
  <p:notesSz cx="6797675" cy="9926638"/>
  <p:embeddedFontLst>
    <p:embeddedFont>
      <p:font typeface="맑은 고딕" panose="020B0503020000020004" pitchFamily="50" charset="-127"/>
      <p:regular r:id="rId4"/>
      <p:bold r:id="rId5"/>
    </p:embeddedFont>
  </p:embeddedFontLst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7B26C5-4107-4FEC-AEDC-1716B250A1EF}" styleName="밝은 스타일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6210" autoAdjust="0"/>
  </p:normalViewPr>
  <p:slideViewPr>
    <p:cSldViewPr>
      <p:cViewPr varScale="1">
        <p:scale>
          <a:sx n="113" d="100"/>
          <a:sy n="113" d="100"/>
        </p:scale>
        <p:origin x="1554" y="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handoutMaster" Target="handoutMasters/handout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font" Target="fonts/font2.fntdata"/><Relationship Id="rId4" Type="http://schemas.openxmlformats.org/officeDocument/2006/relationships/font" Target="fonts/font1.fntdata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5989D3F-E1D6-4D8D-BB9E-D234DA1583E6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AFE3FA9-3B46-40D4-91D4-527884F882F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6879261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583910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442331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200362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908371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607130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346569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32499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773054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946345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070201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886791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C867E5-AD8C-49BF-B736-D3FCFFF3C62A}" type="datetimeFigureOut">
              <a:rPr lang="ko-KR" altLang="en-US" smtClean="0"/>
              <a:pPr/>
              <a:t>24-08-12(Mon)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190B25-8D78-49B7-B6D9-F59F31590573}" type="slidenum">
              <a:rPr lang="ko-KR" altLang="en-US" smtClean="0"/>
              <a:pPr/>
              <a:t>‹#›</a:t>
            </a:fld>
            <a:endParaRPr lang="ko-KR" altLang="en-US"/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E481E373-13F9-40F7-99D6-3D9B2F23EA7B}"/>
              </a:ext>
            </a:extLst>
          </p:cNvPr>
          <p:cNvSpPr/>
          <p:nvPr userDrawn="1"/>
        </p:nvSpPr>
        <p:spPr>
          <a:xfrm>
            <a:off x="0" y="0"/>
            <a:ext cx="9144000" cy="6858000"/>
          </a:xfrm>
          <a:prstGeom prst="rect">
            <a:avLst/>
          </a:prstGeom>
          <a:noFill/>
          <a:ln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161667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bigdata@seoul.go.kr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0" y="701824"/>
            <a:ext cx="9144000" cy="1143000"/>
          </a:xfrm>
        </p:spPr>
        <p:txBody>
          <a:bodyPr/>
          <a:lstStyle/>
          <a:p>
            <a:r>
              <a:rPr lang="ko-KR" altLang="en-US" b="1" u="sng" dirty="0">
                <a:latin typeface="+mj-ea"/>
              </a:rPr>
              <a:t>분석결과서 작성항목</a:t>
            </a:r>
          </a:p>
        </p:txBody>
      </p:sp>
      <p:graphicFrame>
        <p:nvGraphicFramePr>
          <p:cNvPr id="7" name="표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3107131"/>
              </p:ext>
            </p:extLst>
          </p:nvPr>
        </p:nvGraphicFramePr>
        <p:xfrm>
          <a:off x="1547664" y="1789546"/>
          <a:ext cx="6096000" cy="1999494"/>
        </p:xfrm>
        <a:graphic>
          <a:graphicData uri="http://schemas.openxmlformats.org/drawingml/2006/table">
            <a:tbl>
              <a:tblPr firstRow="1">
                <a:tableStyleId>{9D7B26C5-4107-4FEC-AEDC-1716B250A1EF}</a:tableStyleId>
              </a:tblPr>
              <a:tblGrid>
                <a:gridCol w="1607840">
                  <a:extLst>
                    <a:ext uri="{9D8B030D-6E8A-4147-A177-3AD203B41FA5}">
                      <a16:colId xmlns:a16="http://schemas.microsoft.com/office/drawing/2014/main" val="3605362714"/>
                    </a:ext>
                  </a:extLst>
                </a:gridCol>
                <a:gridCol w="4488160">
                  <a:extLst>
                    <a:ext uri="{9D8B030D-6E8A-4147-A177-3AD203B41FA5}">
                      <a16:colId xmlns:a16="http://schemas.microsoft.com/office/drawing/2014/main" val="2176569598"/>
                    </a:ext>
                  </a:extLst>
                </a:gridCol>
              </a:tblGrid>
              <a:tr h="430958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/>
                        <a:t>지정 페이지</a:t>
                      </a:r>
                    </a:p>
                  </a:txBody>
                  <a:tcPr anchor="ctr">
                    <a:lnR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/>
                        <a:t>작성 항목</a:t>
                      </a:r>
                      <a:r>
                        <a:rPr lang="en-US" altLang="ko-KR" sz="1100" dirty="0"/>
                        <a:t>(</a:t>
                      </a:r>
                      <a:r>
                        <a:rPr lang="ko-KR" altLang="en-US" sz="1100" dirty="0"/>
                        <a:t>예시</a:t>
                      </a:r>
                      <a:r>
                        <a:rPr lang="en-US" altLang="ko-KR" sz="1100" dirty="0"/>
                        <a:t>)</a:t>
                      </a:r>
                      <a:endParaRPr lang="ko-KR" altLang="en-US" sz="1100" dirty="0"/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83412921"/>
                  </a:ext>
                </a:extLst>
              </a:tr>
              <a:tr h="563542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100" dirty="0"/>
                        <a:t>1P</a:t>
                      </a:r>
                      <a:endParaRPr lang="ko-KR" altLang="en-US" sz="1100" b="1" dirty="0"/>
                    </a:p>
                  </a:txBody>
                  <a:tcPr>
                    <a:lnR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050" dirty="0"/>
                        <a:t>1. </a:t>
                      </a:r>
                      <a:r>
                        <a:rPr lang="ko-KR" altLang="en-US" sz="1050" dirty="0"/>
                        <a:t>제목</a:t>
                      </a:r>
                      <a:r>
                        <a:rPr lang="en-US" altLang="ko-KR" sz="1050" dirty="0"/>
                        <a:t>(</a:t>
                      </a:r>
                      <a:r>
                        <a:rPr lang="ko-KR" altLang="en-US" sz="1050" dirty="0" err="1"/>
                        <a:t>분석명</a:t>
                      </a:r>
                      <a:r>
                        <a:rPr lang="en-US" altLang="ko-KR" sz="1050" dirty="0"/>
                        <a:t>)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69906557"/>
                  </a:ext>
                </a:extLst>
              </a:tr>
              <a:tr h="563542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100" dirty="0"/>
                        <a:t>2P~</a:t>
                      </a:r>
                      <a:endParaRPr lang="ko-KR" altLang="en-US" sz="1100" b="1" dirty="0"/>
                    </a:p>
                  </a:txBody>
                  <a:tcPr>
                    <a:lnR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indent="0" algn="l" latinLnBrk="1">
                        <a:buFont typeface="+mj-lt"/>
                        <a:buNone/>
                      </a:pPr>
                      <a:r>
                        <a:rPr lang="en-US" altLang="ko-KR" sz="1050" dirty="0"/>
                        <a:t>1. </a:t>
                      </a:r>
                      <a:r>
                        <a:rPr lang="ko-KR" altLang="en-US" sz="1050" dirty="0"/>
                        <a:t>개요 </a:t>
                      </a:r>
                      <a:r>
                        <a:rPr lang="en-US" altLang="ko-KR" sz="1050" dirty="0"/>
                        <a:t>(ex: </a:t>
                      </a:r>
                      <a:r>
                        <a:rPr lang="ko-KR" altLang="en-US" sz="1050" dirty="0" err="1"/>
                        <a:t>분석배경</a:t>
                      </a:r>
                      <a:r>
                        <a:rPr lang="en-US" altLang="ko-KR" sz="1050" dirty="0"/>
                        <a:t>/</a:t>
                      </a:r>
                      <a:r>
                        <a:rPr lang="ko-KR" altLang="en-US" sz="1050" dirty="0"/>
                        <a:t>필요성</a:t>
                      </a:r>
                      <a:r>
                        <a:rPr lang="en-US" altLang="ko-KR" sz="1050" dirty="0"/>
                        <a:t>/</a:t>
                      </a:r>
                      <a:r>
                        <a:rPr lang="ko-KR" altLang="en-US" sz="1050" dirty="0"/>
                        <a:t>목적 등</a:t>
                      </a:r>
                      <a:r>
                        <a:rPr lang="en-US" altLang="ko-KR" sz="1050" dirty="0"/>
                        <a:t>)</a:t>
                      </a:r>
                    </a:p>
                    <a:p>
                      <a:pPr marL="0" indent="0" algn="l" latinLnBrk="1">
                        <a:buFont typeface="+mj-lt"/>
                        <a:buNone/>
                      </a:pPr>
                      <a:r>
                        <a:rPr lang="en-US" altLang="ko-KR" sz="1050" baseline="0" dirty="0"/>
                        <a:t>2. </a:t>
                      </a:r>
                      <a:r>
                        <a:rPr lang="ko-KR" altLang="en-US" sz="1050" baseline="0" dirty="0" err="1"/>
                        <a:t>분석과정</a:t>
                      </a:r>
                      <a:r>
                        <a:rPr lang="en-US" altLang="ko-KR" sz="1050" baseline="0" dirty="0"/>
                        <a:t> </a:t>
                      </a:r>
                      <a:r>
                        <a:rPr lang="ko-KR" altLang="en-US" sz="1050" baseline="0" dirty="0"/>
                        <a:t>및 방법</a:t>
                      </a:r>
                      <a:endParaRPr lang="en-US" altLang="ko-KR" sz="1050" baseline="0" dirty="0"/>
                    </a:p>
                    <a:p>
                      <a:pPr marL="0" indent="0" algn="l" latinLnBrk="1">
                        <a:buFont typeface="+mj-lt"/>
                        <a:buNone/>
                      </a:pPr>
                      <a:r>
                        <a:rPr lang="en-US" altLang="ko-KR" sz="1050" dirty="0"/>
                        <a:t>3. </a:t>
                      </a:r>
                      <a:r>
                        <a:rPr lang="ko-KR" altLang="en-US" sz="1050" dirty="0"/>
                        <a:t>결과 </a:t>
                      </a:r>
                      <a:r>
                        <a:rPr lang="en-US" altLang="ko-KR" sz="1050" dirty="0"/>
                        <a:t>(ex: </a:t>
                      </a:r>
                      <a:r>
                        <a:rPr lang="ko-KR" altLang="en-US" sz="1050" dirty="0"/>
                        <a:t>기대효과</a:t>
                      </a:r>
                      <a:r>
                        <a:rPr lang="en-US" altLang="ko-KR" sz="1050" dirty="0"/>
                        <a:t>/</a:t>
                      </a:r>
                      <a:r>
                        <a:rPr lang="ko-KR" altLang="en-US" sz="1050" dirty="0"/>
                        <a:t>활용방안</a:t>
                      </a:r>
                      <a:r>
                        <a:rPr lang="en-US" altLang="ko-KR" sz="1050" dirty="0"/>
                        <a:t>/</a:t>
                      </a:r>
                      <a:r>
                        <a:rPr lang="ko-KR" altLang="en-US" sz="1050" dirty="0"/>
                        <a:t>성과 등</a:t>
                      </a:r>
                      <a:r>
                        <a:rPr lang="en-US" altLang="ko-KR" sz="1050" dirty="0"/>
                        <a:t>)</a:t>
                      </a:r>
                      <a:endParaRPr lang="en-US" altLang="ko-KR" sz="105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09747988"/>
                  </a:ext>
                </a:extLst>
              </a:tr>
              <a:tr h="433494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dirty="0"/>
                        <a:t>마지막 페이지</a:t>
                      </a:r>
                      <a:endParaRPr lang="en-US" altLang="ko-KR" sz="1100" dirty="0"/>
                    </a:p>
                  </a:txBody>
                  <a:tcPr>
                    <a:lnR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latinLnBrk="1"/>
                      <a:r>
                        <a:rPr lang="en-US" altLang="ko-KR" sz="1050" dirty="0"/>
                        <a:t>1. </a:t>
                      </a:r>
                      <a:r>
                        <a:rPr lang="ko-KR" altLang="en-US" sz="1050" dirty="0"/>
                        <a:t>분석에 활용한 데이터</a:t>
                      </a:r>
                      <a:r>
                        <a:rPr lang="en-US" altLang="ko-KR" sz="1050" dirty="0"/>
                        <a:t>,</a:t>
                      </a:r>
                      <a:r>
                        <a:rPr lang="en-US" altLang="ko-KR" sz="1050" baseline="0" dirty="0"/>
                        <a:t> </a:t>
                      </a:r>
                      <a:r>
                        <a:rPr lang="ko-KR" altLang="en-US" sz="1050" baseline="0" dirty="0" err="1"/>
                        <a:t>분석툴</a:t>
                      </a:r>
                      <a:r>
                        <a:rPr lang="en-US" altLang="ko-KR" sz="1050" baseline="0" dirty="0"/>
                        <a:t>,</a:t>
                      </a:r>
                      <a:r>
                        <a:rPr lang="ko-KR" altLang="en-US" sz="1050" dirty="0"/>
                        <a:t> 참고문헌</a:t>
                      </a:r>
                      <a:endParaRPr lang="ko-KR" altLang="en-US" sz="105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281489720"/>
                  </a:ext>
                </a:extLst>
              </a:tr>
            </a:tbl>
          </a:graphicData>
        </a:graphic>
      </p:graphicFrame>
      <p:sp>
        <p:nvSpPr>
          <p:cNvPr id="8" name="직사각형 7"/>
          <p:cNvSpPr/>
          <p:nvPr/>
        </p:nvSpPr>
        <p:spPr>
          <a:xfrm>
            <a:off x="28048" y="4309933"/>
            <a:ext cx="9087904" cy="2308324"/>
          </a:xfrm>
          <a:prstGeom prst="rect">
            <a:avLst/>
          </a:prstGeom>
          <a:ln>
            <a:solidFill>
              <a:schemeClr val="bg2">
                <a:lumMod val="90000"/>
              </a:schemeClr>
            </a:solidFill>
          </a:ln>
        </p:spPr>
        <p:txBody>
          <a:bodyPr wrap="square">
            <a:spAutoFit/>
          </a:bodyPr>
          <a:lstStyle/>
          <a:p>
            <a:pPr marL="285750" indent="-285750" fontAlgn="base">
              <a:buFont typeface="Wingdings" panose="05000000000000000000" pitchFamily="2" charset="2"/>
              <a:buChar char="l"/>
            </a:pPr>
            <a:r>
              <a:rPr lang="ko-KR" altLang="en-US" sz="1400" b="1" dirty="0">
                <a:solidFill>
                  <a:srgbClr val="FF0000"/>
                </a:solidFill>
              </a:rPr>
              <a:t>분석결과서 작성항목을 준수하여 </a:t>
            </a:r>
            <a:r>
              <a:rPr lang="en-US" altLang="ko-KR" sz="1400" b="1" dirty="0">
                <a:solidFill>
                  <a:srgbClr val="FF0000"/>
                </a:solidFill>
              </a:rPr>
              <a:t>PPT</a:t>
            </a:r>
            <a:r>
              <a:rPr lang="ko-KR" altLang="en-US" sz="1400" b="1" dirty="0">
                <a:solidFill>
                  <a:srgbClr val="FF0000"/>
                </a:solidFill>
              </a:rPr>
              <a:t>로 작성합니다</a:t>
            </a:r>
            <a:r>
              <a:rPr lang="en-US" altLang="ko-KR" sz="1400" b="1" dirty="0">
                <a:solidFill>
                  <a:srgbClr val="FF0000"/>
                </a:solidFill>
              </a:rPr>
              <a:t>. </a:t>
            </a:r>
          </a:p>
          <a:p>
            <a:pPr marL="285750" indent="-285750" fontAlgn="base">
              <a:buFont typeface="Wingdings" panose="05000000000000000000" pitchFamily="2" charset="2"/>
              <a:buChar char="l"/>
            </a:pPr>
            <a:r>
              <a:rPr lang="en-US" altLang="ko-KR" sz="1400" b="1" dirty="0">
                <a:solidFill>
                  <a:srgbClr val="FF0000"/>
                </a:solidFill>
              </a:rPr>
              <a:t>PPT</a:t>
            </a:r>
            <a:r>
              <a:rPr lang="ko-KR" altLang="en-US" sz="1400" b="1" dirty="0">
                <a:solidFill>
                  <a:srgbClr val="FF0000"/>
                </a:solidFill>
              </a:rPr>
              <a:t>디자인</a:t>
            </a:r>
            <a:r>
              <a:rPr lang="en-US" altLang="ko-KR" sz="1400" b="1" dirty="0">
                <a:solidFill>
                  <a:srgbClr val="FF0000"/>
                </a:solidFill>
              </a:rPr>
              <a:t>, </a:t>
            </a:r>
            <a:r>
              <a:rPr lang="ko-KR" altLang="en-US" sz="1400" b="1" dirty="0">
                <a:solidFill>
                  <a:srgbClr val="FF0000"/>
                </a:solidFill>
              </a:rPr>
              <a:t>폰트 등은 자유롭게 구성합니다</a:t>
            </a:r>
            <a:r>
              <a:rPr lang="en-US" altLang="ko-KR" sz="1400" b="1" dirty="0">
                <a:solidFill>
                  <a:srgbClr val="FF0000"/>
                </a:solidFill>
              </a:rPr>
              <a:t>. </a:t>
            </a:r>
            <a:r>
              <a:rPr lang="en-US" altLang="ko-KR" sz="1100" b="1" dirty="0"/>
              <a:t>*</a:t>
            </a:r>
            <a:r>
              <a:rPr lang="ko-KR" altLang="en-US" sz="1100" b="1" dirty="0"/>
              <a:t>별도의 폰트 사용시 </a:t>
            </a:r>
            <a:r>
              <a:rPr lang="en-US" altLang="ko-KR" sz="1100" b="1" dirty="0"/>
              <a:t>[</a:t>
            </a:r>
            <a:r>
              <a:rPr lang="ko-KR" altLang="en-US" sz="1100" b="1" dirty="0"/>
              <a:t>파일에 글꼴 포함</a:t>
            </a:r>
            <a:r>
              <a:rPr lang="en-US" altLang="ko-KR" sz="1100" b="1" dirty="0"/>
              <a:t>]</a:t>
            </a:r>
            <a:r>
              <a:rPr lang="ko-KR" altLang="en-US" sz="1100" b="1" dirty="0"/>
              <a:t>으로 저장하여 제출</a:t>
            </a:r>
            <a:r>
              <a:rPr lang="en-US" altLang="ko-KR" sz="1100" b="1" dirty="0"/>
              <a:t>.</a:t>
            </a:r>
          </a:p>
          <a:p>
            <a:pPr marL="285750" indent="-285750" fontAlgn="base">
              <a:buFont typeface="Wingdings" panose="05000000000000000000" pitchFamily="2" charset="2"/>
              <a:buChar char="l"/>
            </a:pPr>
            <a:r>
              <a:rPr lang="ko-KR" altLang="en-US" sz="1400" b="1" dirty="0">
                <a:solidFill>
                  <a:srgbClr val="FF0000"/>
                </a:solidFill>
              </a:rPr>
              <a:t>①분석결과서</a:t>
            </a:r>
            <a:r>
              <a:rPr lang="en-US" altLang="ko-KR" sz="1400" b="1" dirty="0">
                <a:solidFill>
                  <a:srgbClr val="FF0000"/>
                </a:solidFill>
              </a:rPr>
              <a:t>(PPT)</a:t>
            </a:r>
            <a:r>
              <a:rPr lang="ko-KR" altLang="en-US" sz="1400" b="1" dirty="0">
                <a:solidFill>
                  <a:srgbClr val="FF0000"/>
                </a:solidFill>
              </a:rPr>
              <a:t> ② 분석</a:t>
            </a:r>
            <a:r>
              <a:rPr lang="en-US" altLang="ko-KR" sz="1400" b="1" dirty="0">
                <a:solidFill>
                  <a:srgbClr val="FF0000"/>
                </a:solidFill>
              </a:rPr>
              <a:t> </a:t>
            </a:r>
            <a:r>
              <a:rPr lang="ko-KR" altLang="en-US" sz="1400" b="1" dirty="0">
                <a:solidFill>
                  <a:srgbClr val="FF0000"/>
                </a:solidFill>
              </a:rPr>
              <a:t>요약서</a:t>
            </a:r>
            <a:r>
              <a:rPr lang="en-US" altLang="ko-KR" sz="1400" b="1" dirty="0">
                <a:solidFill>
                  <a:srgbClr val="FF0000"/>
                </a:solidFill>
              </a:rPr>
              <a:t>(</a:t>
            </a:r>
            <a:r>
              <a:rPr lang="ko-KR" altLang="en-US" sz="1400" b="1" dirty="0">
                <a:solidFill>
                  <a:srgbClr val="FF0000"/>
                </a:solidFill>
              </a:rPr>
              <a:t>한글</a:t>
            </a:r>
            <a:r>
              <a:rPr lang="en-US" altLang="ko-KR" sz="1400" b="1" dirty="0">
                <a:solidFill>
                  <a:srgbClr val="FF0000"/>
                </a:solidFill>
              </a:rPr>
              <a:t>) </a:t>
            </a:r>
            <a:endParaRPr lang="en-US" altLang="ko-KR" sz="800" b="1" u="sng" dirty="0">
              <a:solidFill>
                <a:srgbClr val="FF0000"/>
              </a:solidFill>
            </a:endParaRPr>
          </a:p>
          <a:p>
            <a:pPr fontAlgn="base"/>
            <a:r>
              <a:rPr lang="en-US" altLang="ko-KR" b="1" dirty="0"/>
              <a:t>   </a:t>
            </a:r>
            <a:r>
              <a:rPr lang="en-US" altLang="ko-KR" sz="1400" b="1" dirty="0"/>
              <a:t>- </a:t>
            </a:r>
            <a:r>
              <a:rPr lang="ko-KR" altLang="en-US" sz="1400" b="1" dirty="0" err="1"/>
              <a:t>제출방법</a:t>
            </a:r>
            <a:r>
              <a:rPr lang="ko-KR" altLang="en-US" sz="1400" b="1" dirty="0"/>
              <a:t> </a:t>
            </a:r>
            <a:r>
              <a:rPr lang="en-US" altLang="ko-KR" sz="1400" b="1" dirty="0"/>
              <a:t>: </a:t>
            </a:r>
            <a:r>
              <a:rPr lang="en-US" altLang="ko-KR" sz="1400" b="1" dirty="0">
                <a:hlinkClick r:id="rId2"/>
              </a:rPr>
              <a:t>bigdata@seoul.go.kr</a:t>
            </a:r>
            <a:r>
              <a:rPr lang="ko-KR" altLang="en-US" sz="1400" b="1" dirty="0"/>
              <a:t> 로 </a:t>
            </a:r>
            <a:r>
              <a:rPr lang="ko-KR" altLang="en-US" sz="1400" b="1" dirty="0" err="1"/>
              <a:t>이메일</a:t>
            </a:r>
            <a:r>
              <a:rPr lang="ko-KR" altLang="en-US" sz="1400" b="1" dirty="0"/>
              <a:t> 제출 </a:t>
            </a:r>
            <a:r>
              <a:rPr lang="en-US" altLang="ko-KR" sz="1400" b="1" dirty="0"/>
              <a:t>(</a:t>
            </a:r>
            <a:r>
              <a:rPr lang="ko-KR" altLang="en-US" sz="1400" b="1" dirty="0" err="1"/>
              <a:t>이메일제목</a:t>
            </a:r>
            <a:r>
              <a:rPr lang="en-US" altLang="ko-KR" sz="1400" b="1" dirty="0"/>
              <a:t>: [</a:t>
            </a:r>
            <a:r>
              <a:rPr lang="ko-KR" altLang="en-US" sz="1400" b="1" dirty="0" err="1"/>
              <a:t>팀명</a:t>
            </a:r>
            <a:r>
              <a:rPr lang="en-US" altLang="ko-KR" sz="1400" b="1" dirty="0"/>
              <a:t>] </a:t>
            </a:r>
            <a:r>
              <a:rPr lang="ko-KR" altLang="en-US" sz="1400" b="1" dirty="0"/>
              <a:t>분석결과서 및 분석요약서</a:t>
            </a:r>
            <a:r>
              <a:rPr lang="en-US" altLang="ko-KR" sz="1400" b="1" dirty="0"/>
              <a:t>)</a:t>
            </a:r>
          </a:p>
          <a:p>
            <a:pPr fontAlgn="base"/>
            <a:r>
              <a:rPr lang="en-US" altLang="ko-KR" sz="1400" b="1" dirty="0"/>
              <a:t>    - </a:t>
            </a:r>
            <a:r>
              <a:rPr lang="ko-KR" altLang="en-US" sz="1400" b="1" dirty="0"/>
              <a:t>페이지 분량 </a:t>
            </a:r>
            <a:r>
              <a:rPr lang="en-US" altLang="ko-KR" sz="1400" b="1" dirty="0"/>
              <a:t>: 20</a:t>
            </a:r>
            <a:r>
              <a:rPr lang="ko-KR" altLang="en-US" sz="1400" b="1" dirty="0"/>
              <a:t>페이지 내외</a:t>
            </a:r>
            <a:r>
              <a:rPr lang="en-US" altLang="ko-KR" sz="1400" b="1" dirty="0"/>
              <a:t>    </a:t>
            </a:r>
          </a:p>
          <a:p>
            <a:pPr fontAlgn="base"/>
            <a:r>
              <a:rPr lang="en-US" altLang="ko-KR" sz="1400" b="1" dirty="0"/>
              <a:t>    - </a:t>
            </a:r>
            <a:r>
              <a:rPr lang="ko-KR" altLang="en-US" sz="1400" b="1" dirty="0"/>
              <a:t>제출기간 </a:t>
            </a:r>
            <a:r>
              <a:rPr lang="en-US" altLang="ko-KR" sz="1400" b="1" dirty="0"/>
              <a:t>: 2024</a:t>
            </a:r>
            <a:r>
              <a:rPr lang="ko-KR" altLang="en-US" sz="1400" b="1" dirty="0"/>
              <a:t>년 </a:t>
            </a:r>
            <a:r>
              <a:rPr lang="en-US" altLang="ko-KR" sz="1400" b="1" dirty="0"/>
              <a:t>9</a:t>
            </a:r>
            <a:r>
              <a:rPr lang="ko-KR" altLang="en-US" sz="1400" b="1" dirty="0"/>
              <a:t>월 </a:t>
            </a:r>
            <a:r>
              <a:rPr lang="en-US" altLang="ko-KR" sz="1400" b="1" dirty="0"/>
              <a:t>25</a:t>
            </a:r>
            <a:r>
              <a:rPr lang="ko-KR" altLang="en-US" sz="1400" b="1" dirty="0"/>
              <a:t>일</a:t>
            </a:r>
            <a:r>
              <a:rPr lang="en-US" altLang="ko-KR" sz="1400" b="1" dirty="0"/>
              <a:t>(</a:t>
            </a:r>
            <a:r>
              <a:rPr lang="ko-KR" altLang="en-US" sz="1400" b="1" dirty="0"/>
              <a:t>수</a:t>
            </a:r>
            <a:r>
              <a:rPr lang="en-US" altLang="ko-KR" sz="1400" b="1" dirty="0"/>
              <a:t>) 18</a:t>
            </a:r>
            <a:r>
              <a:rPr lang="ko-KR" altLang="en-US" sz="1400" b="1" dirty="0"/>
              <a:t>시까지 </a:t>
            </a:r>
            <a:endParaRPr lang="en-US" altLang="ko-KR" sz="1400" b="1" dirty="0"/>
          </a:p>
          <a:p>
            <a:pPr fontAlgn="base"/>
            <a:endParaRPr lang="en-US" altLang="ko-KR" sz="1400" b="1" dirty="0"/>
          </a:p>
          <a:p>
            <a:pPr marL="285750" indent="-285750" fontAlgn="base">
              <a:buFont typeface="Wingdings" panose="05000000000000000000" pitchFamily="2" charset="2"/>
              <a:buChar char="l"/>
            </a:pPr>
            <a:r>
              <a:rPr lang="ko-KR" altLang="en-US" sz="1400" b="1" dirty="0"/>
              <a:t>분석결과서</a:t>
            </a:r>
            <a:r>
              <a:rPr lang="en-US" altLang="ko-KR" sz="1400" b="1" dirty="0"/>
              <a:t>(PPT)</a:t>
            </a:r>
            <a:r>
              <a:rPr lang="ko-KR" altLang="en-US" sz="1400" b="1" dirty="0"/>
              <a:t> 내에는 제목</a:t>
            </a:r>
            <a:r>
              <a:rPr lang="en-US" altLang="ko-KR" sz="1400" b="1" dirty="0"/>
              <a:t>(</a:t>
            </a:r>
            <a:r>
              <a:rPr lang="ko-KR" altLang="en-US" sz="1400" b="1" dirty="0" err="1"/>
              <a:t>분석명</a:t>
            </a:r>
            <a:r>
              <a:rPr lang="en-US" altLang="ko-KR" sz="1400" b="1" dirty="0"/>
              <a:t>)</a:t>
            </a:r>
            <a:r>
              <a:rPr lang="ko-KR" altLang="en-US" sz="1400" b="1" dirty="0"/>
              <a:t>과</a:t>
            </a:r>
            <a:r>
              <a:rPr lang="en-US" altLang="ko-KR" sz="1400" b="1" dirty="0"/>
              <a:t> </a:t>
            </a:r>
            <a:r>
              <a:rPr lang="ko-KR" altLang="en-US" sz="1400" b="1" dirty="0"/>
              <a:t>분석결과 내용만 기재합니다</a:t>
            </a:r>
            <a:r>
              <a:rPr lang="en-US" altLang="ko-KR" sz="1400" b="1" dirty="0"/>
              <a:t>.</a:t>
            </a:r>
          </a:p>
          <a:p>
            <a:pPr fontAlgn="base"/>
            <a:r>
              <a:rPr lang="ko-KR" altLang="en-US" sz="1400" b="1" dirty="0"/>
              <a:t>   </a:t>
            </a:r>
            <a:r>
              <a:rPr lang="en-US" altLang="ko-KR" sz="1400" b="1" dirty="0"/>
              <a:t>- </a:t>
            </a:r>
            <a:r>
              <a:rPr lang="ko-KR" altLang="en-US" sz="1400" b="1" dirty="0"/>
              <a:t>공정한 심사를 위해 분석결과서</a:t>
            </a:r>
            <a:r>
              <a:rPr lang="en-US" altLang="ko-KR" sz="1400" b="1" dirty="0"/>
              <a:t>(PPT)</a:t>
            </a:r>
            <a:r>
              <a:rPr lang="ko-KR" altLang="en-US" sz="1400" b="1" dirty="0"/>
              <a:t> 내에 개인정보</a:t>
            </a:r>
            <a:r>
              <a:rPr lang="en-US" altLang="ko-KR" sz="1400" b="1" dirty="0"/>
              <a:t> </a:t>
            </a:r>
            <a:r>
              <a:rPr lang="ko-KR" altLang="en-US" sz="1400" b="1" dirty="0"/>
              <a:t>기재를 금지 합니다</a:t>
            </a:r>
            <a:r>
              <a:rPr lang="en-US" altLang="ko-KR" sz="1400" b="1" dirty="0"/>
              <a:t>.</a:t>
            </a:r>
          </a:p>
          <a:p>
            <a:pPr fontAlgn="base"/>
            <a:r>
              <a:rPr lang="en-US" altLang="ko-KR" sz="1400" b="1" dirty="0"/>
              <a:t>   - </a:t>
            </a:r>
            <a:r>
              <a:rPr lang="ko-KR" altLang="en-US" sz="1400" b="1" dirty="0"/>
              <a:t>개인정보</a:t>
            </a:r>
            <a:r>
              <a:rPr lang="en-US" altLang="ko-KR" sz="1400" b="1" dirty="0"/>
              <a:t> : </a:t>
            </a:r>
            <a:r>
              <a:rPr lang="ko-KR" altLang="en-US" sz="1400" b="1" dirty="0"/>
              <a:t>성명</a:t>
            </a:r>
            <a:r>
              <a:rPr lang="en-US" altLang="ko-KR" sz="1400" b="1" dirty="0"/>
              <a:t>, </a:t>
            </a:r>
            <a:r>
              <a:rPr lang="ko-KR" altLang="en-US" sz="1400" b="1" dirty="0"/>
              <a:t>팀 명</a:t>
            </a:r>
            <a:r>
              <a:rPr lang="en-US" altLang="ko-KR" sz="1400" b="1" dirty="0"/>
              <a:t>, </a:t>
            </a:r>
            <a:r>
              <a:rPr lang="ko-KR" altLang="en-US" sz="1400" b="1" dirty="0"/>
              <a:t>학교명</a:t>
            </a:r>
            <a:r>
              <a:rPr lang="en-US" altLang="ko-KR" sz="1400" b="1" dirty="0"/>
              <a:t>, </a:t>
            </a:r>
            <a:r>
              <a:rPr lang="ko-KR" altLang="en-US" sz="1400" b="1" dirty="0"/>
              <a:t>회사명</a:t>
            </a:r>
            <a:r>
              <a:rPr lang="en-US" altLang="ko-KR" sz="1400" b="1" dirty="0"/>
              <a:t> </a:t>
            </a:r>
            <a:r>
              <a:rPr lang="ko-KR" altLang="en-US" sz="1400" b="1" dirty="0"/>
              <a:t>등 특정인임을 암시할 수 있는 명칭</a:t>
            </a:r>
            <a:endParaRPr lang="en-US" altLang="ko-KR" sz="1400" b="1" dirty="0"/>
          </a:p>
        </p:txBody>
      </p:sp>
      <p:sp>
        <p:nvSpPr>
          <p:cNvPr id="11" name="부제목 2"/>
          <p:cNvSpPr txBox="1">
            <a:spLocks/>
          </p:cNvSpPr>
          <p:nvPr/>
        </p:nvSpPr>
        <p:spPr>
          <a:xfrm>
            <a:off x="1043608" y="332656"/>
            <a:ext cx="7200800" cy="1752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1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1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1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1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1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1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1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1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1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n-US" altLang="ko-KR" sz="3000" b="1" dirty="0">
                <a:solidFill>
                  <a:schemeClr val="bg1">
                    <a:lumMod val="50000"/>
                  </a:schemeClr>
                </a:solidFill>
              </a:rPr>
              <a:t>2024 </a:t>
            </a:r>
            <a:r>
              <a:rPr lang="ko-KR" altLang="en-US" sz="3000" b="1" dirty="0">
                <a:solidFill>
                  <a:schemeClr val="bg1">
                    <a:lumMod val="50000"/>
                  </a:schemeClr>
                </a:solidFill>
              </a:rPr>
              <a:t>서울시 </a:t>
            </a:r>
            <a:r>
              <a:rPr lang="ko-KR" altLang="en-US" sz="3000" b="1" dirty="0" err="1">
                <a:solidFill>
                  <a:schemeClr val="bg1">
                    <a:lumMod val="50000"/>
                  </a:schemeClr>
                </a:solidFill>
              </a:rPr>
              <a:t>빅데이터캠퍼스</a:t>
            </a:r>
            <a:r>
              <a:rPr lang="ko-KR" altLang="en-US" sz="3000" b="1" dirty="0">
                <a:solidFill>
                  <a:schemeClr val="bg1">
                    <a:lumMod val="50000"/>
                  </a:schemeClr>
                </a:solidFill>
              </a:rPr>
              <a:t> 공모전</a:t>
            </a:r>
            <a:endParaRPr lang="ko-KR" altLang="en-US" b="1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79910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244</TotalTime>
  <Words>197</Words>
  <Application>Microsoft Office PowerPoint</Application>
  <PresentationFormat>화면 슬라이드 쇼(4:3)</PresentationFormat>
  <Paragraphs>22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5" baseType="lpstr">
      <vt:lpstr>맑은 고딕</vt:lpstr>
      <vt:lpstr>Wingdings</vt:lpstr>
      <vt:lpstr>Arial</vt:lpstr>
      <vt:lpstr>Office 테마</vt:lpstr>
      <vt:lpstr>분석결과서 작성항목</vt:lpstr>
    </vt:vector>
  </TitlesOfParts>
  <Company>경기도청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과제수행보고서 양식</dc:title>
  <dc:creator>USER</dc:creator>
  <cp:lastModifiedBy>ksbim</cp:lastModifiedBy>
  <cp:revision>44</cp:revision>
  <cp:lastPrinted>2020-09-09T01:00:53Z</cp:lastPrinted>
  <dcterms:created xsi:type="dcterms:W3CDTF">2017-07-10T08:26:27Z</dcterms:created>
  <dcterms:modified xsi:type="dcterms:W3CDTF">2024-08-12T00:54:11Z</dcterms:modified>
</cp:coreProperties>
</file>

<file path=docProps/thumbnail.jpeg>
</file>